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268760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Что ты знаешь о птицах?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20888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викторина</a:t>
            </a:r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для детей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5-6 </a:t>
            </a:r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лет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84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6753" y="548680"/>
            <a:ext cx="8092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Кто  лишний из этих птиц?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60857"/>
            <a:ext cx="4009628" cy="269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28616"/>
            <a:ext cx="3357264" cy="245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67884"/>
            <a:ext cx="2353816" cy="312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20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2903" y="332656"/>
            <a:ext cx="5085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772816"/>
            <a:ext cx="52119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Птица слов немало знает,</a:t>
            </a:r>
          </a:p>
          <a:p>
            <a:pPr algn="ctr"/>
            <a:r>
              <a:rPr lang="ru-RU" sz="3200" b="1" dirty="0"/>
              <a:t>Всё на свете повторяет!</a:t>
            </a:r>
          </a:p>
          <a:p>
            <a:pPr algn="ctr"/>
            <a:r>
              <a:rPr lang="ru-RU" sz="3200" b="1" dirty="0"/>
              <a:t>Сюртучок на птице пестрый,</a:t>
            </a:r>
          </a:p>
          <a:p>
            <a:pPr algn="ctr"/>
            <a:r>
              <a:rPr lang="ru-RU" sz="3200" b="1" dirty="0"/>
              <a:t>Клюв - изогнутый и острый!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" y="2579784"/>
            <a:ext cx="3187521" cy="415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36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9504" y="332656"/>
            <a:ext cx="9447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Какая из этих птиц домашняя?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" y="1916832"/>
            <a:ext cx="3224543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70" y="1573814"/>
            <a:ext cx="2529830" cy="349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90" y="4720818"/>
            <a:ext cx="2834878" cy="212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13" y="1916832"/>
            <a:ext cx="2951609" cy="221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835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5734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Кого чем угостим?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2792"/>
            <a:ext cx="2685678" cy="201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97560"/>
            <a:ext cx="2685678" cy="180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0" y="4776169"/>
            <a:ext cx="2775774" cy="208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14866"/>
            <a:ext cx="2831119" cy="188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34" y="2969416"/>
            <a:ext cx="1728675" cy="165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30" y="4941168"/>
            <a:ext cx="1970082" cy="157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9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9648" y="12648"/>
            <a:ext cx="3381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Чей хвост?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45" y="975293"/>
            <a:ext cx="2081614" cy="1555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05" y="3899542"/>
            <a:ext cx="4188009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8" y="3933056"/>
            <a:ext cx="4191000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37071"/>
            <a:ext cx="2987824" cy="198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7071"/>
            <a:ext cx="2882147" cy="216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5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008" y="11219"/>
            <a:ext cx="72464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Подумай, о ком можно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так сказать?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61206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Серая, умная, громкоголосая – </a:t>
            </a:r>
          </a:p>
          <a:p>
            <a:r>
              <a:rPr lang="ru-RU" sz="2400" b="1" dirty="0" smtClean="0"/>
              <a:t>Пестрая, хищная, большеглазая – </a:t>
            </a:r>
          </a:p>
          <a:p>
            <a:r>
              <a:rPr lang="ru-RU" sz="2400" b="1" dirty="0" smtClean="0"/>
              <a:t>Шустрая, белобокая, длиннохвостая –</a:t>
            </a:r>
          </a:p>
          <a:p>
            <a:r>
              <a:rPr lang="ru-RU" sz="2400" b="1" dirty="0" smtClean="0"/>
              <a:t>Длинноклювый, пестрый, красноголовый –</a:t>
            </a:r>
          </a:p>
          <a:p>
            <a:r>
              <a:rPr lang="ru-RU" sz="2400" b="1" dirty="0" smtClean="0"/>
              <a:t>Маленький, красноголовый, черногрудый –</a:t>
            </a:r>
          </a:p>
          <a:p>
            <a:r>
              <a:rPr lang="ru-RU" sz="2400" b="1" dirty="0" smtClean="0"/>
              <a:t>Маленькие, шумные, коричневые –</a:t>
            </a:r>
          </a:p>
          <a:p>
            <a:r>
              <a:rPr lang="ru-RU" sz="2400" b="1" dirty="0" smtClean="0"/>
              <a:t>Желтогрудая, белощекая, тонкоголосая –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59863"/>
            <a:ext cx="26828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2771226"/>
            <a:ext cx="26828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40476"/>
            <a:ext cx="2673027" cy="200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06" y="4205836"/>
            <a:ext cx="1848619" cy="245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11" y="4329350"/>
            <a:ext cx="1771247" cy="235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244"/>
            <a:ext cx="2841259" cy="213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6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4846" y="303039"/>
            <a:ext cx="3692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Чьё крыло?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75430"/>
            <a:ext cx="2430016" cy="2950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82" y="1995299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93" y="4379304"/>
            <a:ext cx="2628978" cy="197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96" y="4500468"/>
            <a:ext cx="2531802" cy="190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79304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70776"/>
            <a:ext cx="2736304" cy="182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63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373" y="188640"/>
            <a:ext cx="65532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Расскажи,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кто как подает голос:</a:t>
            </a: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213432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Каркает   </a:t>
            </a:r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91984" y="2925376"/>
            <a:ext cx="1656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Ч</a:t>
            </a:r>
            <a:r>
              <a:rPr lang="ru-RU" sz="2800" b="1" dirty="0" smtClean="0"/>
              <a:t>ирикает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294347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У</a:t>
            </a:r>
            <a:r>
              <a:rPr lang="ru-RU" sz="3200" b="1" dirty="0" smtClean="0"/>
              <a:t>хает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19879" y="373619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Воркует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" y="4575599"/>
            <a:ext cx="3066226" cy="230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930221"/>
            <a:ext cx="3614366" cy="270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" y="1851796"/>
            <a:ext cx="2088232" cy="276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76" y="1744926"/>
            <a:ext cx="3066024" cy="204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42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118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djamilya</dc:creator>
  <cp:lastModifiedBy>djamilya</cp:lastModifiedBy>
  <cp:revision>10</cp:revision>
  <dcterms:created xsi:type="dcterms:W3CDTF">2014-03-31T07:38:26Z</dcterms:created>
  <dcterms:modified xsi:type="dcterms:W3CDTF">2014-04-10T17:41:46Z</dcterms:modified>
</cp:coreProperties>
</file>